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32CB-B09A-4CB7-8210-288B827BF1E1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5815-E3E8-4CDD-A604-17D8B2B794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காலம்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629400" cy="2286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காலம்</a:t>
            </a:r>
            <a:r>
              <a:rPr lang="en-US" dirty="0" smtClean="0"/>
              <a:t> 3 </a:t>
            </a:r>
            <a:r>
              <a:rPr lang="en-US" dirty="0" err="1" smtClean="0"/>
              <a:t>வகைப்படும்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இறந்த</a:t>
            </a:r>
            <a:r>
              <a:rPr lang="en-US" dirty="0" smtClean="0"/>
              <a:t> </a:t>
            </a:r>
            <a:r>
              <a:rPr lang="en-US" dirty="0" err="1" smtClean="0"/>
              <a:t>காலம்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நிகழ்</a:t>
            </a:r>
            <a:r>
              <a:rPr lang="en-US" dirty="0" smtClean="0"/>
              <a:t> </a:t>
            </a:r>
            <a:r>
              <a:rPr lang="en-US" dirty="0" err="1" smtClean="0"/>
              <a:t>காலம்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எதிர்காலம்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       </a:t>
            </a:r>
            <a:r>
              <a:rPr lang="en-US" dirty="0" err="1" smtClean="0"/>
              <a:t>குறிப்பு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இறந்தகாலம்</a:t>
            </a:r>
            <a:r>
              <a:rPr lang="en-US" dirty="0" smtClean="0"/>
              <a:t> -</a:t>
            </a:r>
            <a:r>
              <a:rPr lang="en-US" dirty="0" err="1" smtClean="0"/>
              <a:t>நேற்று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நிகழ்காலம்</a:t>
            </a:r>
            <a:r>
              <a:rPr lang="en-US" dirty="0" smtClean="0"/>
              <a:t>  –     </a:t>
            </a:r>
            <a:r>
              <a:rPr lang="en-US" dirty="0" err="1" smtClean="0"/>
              <a:t>இன்று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எதிர்காலம்</a:t>
            </a:r>
            <a:r>
              <a:rPr lang="en-US" dirty="0" smtClean="0"/>
              <a:t>   -       </a:t>
            </a:r>
            <a:r>
              <a:rPr lang="en-US" dirty="0" err="1" smtClean="0"/>
              <a:t>நாளை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இறந்தகாலம்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ஒரு</a:t>
            </a:r>
            <a:r>
              <a:rPr lang="en-US" dirty="0" smtClean="0"/>
              <a:t> </a:t>
            </a:r>
            <a:r>
              <a:rPr lang="en-US" dirty="0" err="1" smtClean="0"/>
              <a:t>செயல்</a:t>
            </a:r>
            <a:r>
              <a:rPr lang="en-US" dirty="0" smtClean="0"/>
              <a:t> </a:t>
            </a:r>
            <a:r>
              <a:rPr lang="en-US" dirty="0" err="1" smtClean="0"/>
              <a:t>நடந்து</a:t>
            </a:r>
            <a:r>
              <a:rPr lang="en-US" dirty="0" smtClean="0"/>
              <a:t> </a:t>
            </a:r>
            <a:r>
              <a:rPr lang="en-US" dirty="0" err="1" smtClean="0"/>
              <a:t>முடிந்ததைக்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இறந்தகாலம்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கலா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படித்தாள்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அரவிந்த்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எழுதினான்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நான்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92D050"/>
                </a:solidFill>
              </a:rPr>
              <a:t>விளையாடினேன்</a:t>
            </a: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/>
                </a:solidFill>
              </a:rPr>
              <a:t>நேற்று</a:t>
            </a:r>
            <a:r>
              <a:rPr lang="en-US" dirty="0" smtClean="0"/>
              <a:t> </a:t>
            </a:r>
            <a:r>
              <a:rPr lang="en-US" dirty="0" err="1" smtClean="0"/>
              <a:t>மழை</a:t>
            </a:r>
            <a:r>
              <a:rPr lang="en-US" dirty="0" smtClean="0"/>
              <a:t> </a:t>
            </a:r>
            <a:r>
              <a:rPr lang="en-US" dirty="0" err="1" smtClean="0"/>
              <a:t>பெய்தது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நிகழ்காலம்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29200"/>
          </a:xfrm>
        </p:spPr>
        <p:txBody>
          <a:bodyPr/>
          <a:lstStyle/>
          <a:p>
            <a:r>
              <a:rPr lang="en-US" dirty="0" err="1" smtClean="0"/>
              <a:t>ஒரு</a:t>
            </a:r>
            <a:r>
              <a:rPr lang="en-US" dirty="0" smtClean="0"/>
              <a:t> </a:t>
            </a:r>
            <a:r>
              <a:rPr lang="en-US" dirty="0" err="1" smtClean="0"/>
              <a:t>செயல்</a:t>
            </a:r>
            <a:r>
              <a:rPr lang="en-US" dirty="0" smtClean="0"/>
              <a:t> </a:t>
            </a:r>
            <a:r>
              <a:rPr lang="en-US" dirty="0" err="1" smtClean="0"/>
              <a:t>நடந்து</a:t>
            </a:r>
            <a:r>
              <a:rPr lang="en-US" dirty="0" smtClean="0"/>
              <a:t> </a:t>
            </a:r>
            <a:r>
              <a:rPr lang="en-US" dirty="0" err="1" smtClean="0"/>
              <a:t>கொண்டிருப்பதைக்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நிகழ்காலம்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நான்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படிக்கிறேன்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மாலா</a:t>
            </a:r>
            <a:r>
              <a:rPr lang="en-US" dirty="0" smtClean="0"/>
              <a:t> </a:t>
            </a:r>
            <a:r>
              <a:rPr lang="en-US" dirty="0" err="1" smtClean="0"/>
              <a:t>எழுதிக்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கொண்டிருக்கிறாள்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இன்று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மழை</a:t>
            </a:r>
            <a:r>
              <a:rPr lang="en-US" dirty="0" smtClean="0"/>
              <a:t> </a:t>
            </a:r>
            <a:r>
              <a:rPr lang="en-US" dirty="0" err="1" smtClean="0"/>
              <a:t>பெய்து</a:t>
            </a:r>
            <a:r>
              <a:rPr lang="en-US" dirty="0" smtClean="0"/>
              <a:t> </a:t>
            </a:r>
            <a:r>
              <a:rPr lang="en-US" dirty="0" err="1" smtClean="0"/>
              <a:t>கொண்டிருக்கிறது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எதிர்காலம்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/>
          <a:lstStyle/>
          <a:p>
            <a:r>
              <a:rPr lang="en-US" dirty="0" err="1" smtClean="0"/>
              <a:t>ஒரு</a:t>
            </a:r>
            <a:r>
              <a:rPr lang="en-US" dirty="0" smtClean="0"/>
              <a:t> </a:t>
            </a:r>
            <a:r>
              <a:rPr lang="en-US" dirty="0" err="1" smtClean="0"/>
              <a:t>செயல்</a:t>
            </a:r>
            <a:r>
              <a:rPr lang="en-US" dirty="0" smtClean="0"/>
              <a:t> </a:t>
            </a:r>
            <a:r>
              <a:rPr lang="en-US" dirty="0" err="1" smtClean="0"/>
              <a:t>நடக்கப்போவதைக்</a:t>
            </a:r>
            <a:r>
              <a:rPr lang="en-US" dirty="0" smtClean="0"/>
              <a:t> </a:t>
            </a:r>
            <a:r>
              <a:rPr lang="en-US" dirty="0" err="1" smtClean="0"/>
              <a:t>குறிப்பது</a:t>
            </a:r>
            <a:r>
              <a:rPr lang="en-US" dirty="0" smtClean="0"/>
              <a:t> </a:t>
            </a:r>
            <a:r>
              <a:rPr lang="en-US" dirty="0" err="1" smtClean="0"/>
              <a:t>எதிகாலம்</a:t>
            </a:r>
            <a:r>
              <a:rPr lang="en-US" dirty="0" smtClean="0"/>
              <a:t> </a:t>
            </a:r>
            <a:r>
              <a:rPr lang="en-US" dirty="0" err="1" smtClean="0"/>
              <a:t>ஆகும்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எடுத்துக்காட்டு</a:t>
            </a:r>
            <a:r>
              <a:rPr lang="en-US" dirty="0" smtClean="0"/>
              <a:t> :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நாளை</a:t>
            </a:r>
            <a:r>
              <a:rPr lang="en-US" dirty="0" smtClean="0"/>
              <a:t>  </a:t>
            </a:r>
            <a:r>
              <a:rPr lang="en-US" dirty="0" err="1" smtClean="0"/>
              <a:t>பள்ளி</a:t>
            </a:r>
            <a:r>
              <a:rPr lang="en-US" dirty="0" smtClean="0"/>
              <a:t> </a:t>
            </a:r>
            <a:r>
              <a:rPr lang="en-US" dirty="0" err="1" smtClean="0"/>
              <a:t>விடுமுறை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நான்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படிப்பேன்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/>
              <a:t>மதன்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பாடுவான்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காலம்</vt:lpstr>
      <vt:lpstr>                  குறிப்பு இறந்தகாலம் -நேற்று நிகழ்காலம்  –     இன்று எதிர்காலம்   -       நாளை</vt:lpstr>
      <vt:lpstr>இறந்தகாலம்</vt:lpstr>
      <vt:lpstr>நிகழ்காலம்</vt:lpstr>
      <vt:lpstr>எதிர்காலம்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காலம்</dc:title>
  <dc:creator>sns</dc:creator>
  <cp:lastModifiedBy>sns</cp:lastModifiedBy>
  <cp:revision>8</cp:revision>
  <dcterms:created xsi:type="dcterms:W3CDTF">2017-08-16T05:53:09Z</dcterms:created>
  <dcterms:modified xsi:type="dcterms:W3CDTF">2019-11-12T04:34:06Z</dcterms:modified>
</cp:coreProperties>
</file>